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74738" autoAdjust="0"/>
  </p:normalViewPr>
  <p:slideViewPr>
    <p:cSldViewPr snapToGrid="0">
      <p:cViewPr varScale="1">
        <p:scale>
          <a:sx n="95" d="100"/>
          <a:sy n="95" d="100"/>
        </p:scale>
        <p:origin x="108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5CC84-313B-440D-8BEB-DB116F4F88E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AC33F-E0DD-46A9-AD5F-9D04E0250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54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1. “Näin saadaan naishakijoita” on ilmestynyt Tekniikka ja Talous –lehden Työ &amp; Ura –osiossa 13.8.2021. Lyhyempi, sähköinen versio artikkelista löytyy täältä: https://www.tekniikkatalous.fi/uutiset/yksinkertainen-muutos-rekrytointi-ilmoituksissa-kasvatti-naishakijoiden-maaraa-teknologia-alalla/3349998d-f473-422e-8492-9ace10f0a97b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2. Tutkimuksesta</a:t>
            </a:r>
            <a:r>
              <a:rPr lang="en-GB" baseline="0"/>
              <a:t> kertova uutinen osoitteessa: </a:t>
            </a:r>
            <a:r>
              <a:rPr lang="en-GB"/>
              <a:t>https://www.aalto.fi/fi/uutiset/ennakkoasenteemme-nakyvat-aivokuvissa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3. Virikkeenä on käytetty Riikka Jääskeläisen NAU!</a:t>
            </a:r>
            <a:r>
              <a:rPr lang="en-GB" baseline="0"/>
              <a:t> Hankkeessa tekemää sarjakuvaa “Asiantuntija sukupuolesta riippumatta”. </a:t>
            </a:r>
            <a:r>
              <a:rPr lang="fi-FI"/>
              <a:t>Sarjakuva löytyy tasaarvoisestiuralle.fi sivuston Tietoa ja työkaluja &gt; Työkaluja osiosta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/>
              <a:t>4. Virikkeenä on käytetty THL:n verkkosivuilta löytyviä kuvaajia sukupuolten tasa-arvosta yritysjohdossa: https://thl.fi/fi/web/sukupuolten-tasa-arvo/tasa-arvon-tila/valta-ja-paatoksenteko/sukupuolten-tasa-arvo-yritysjohdossa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/>
              <a:t>5. Artikkeli ”Amazon päätti lopettaa tekoälyyn perustuvan kokeilunsa havaittuaan, että se syrji naisia” on julkaistu Talouselämä-lehdessä 9.3.2019: https://www.talouselama.fi/uutiset/amazon-paatti-lopettaa-tekoalyyn-perustuvan-kokeilunsa-havaittuaan-etta-se-syrji-naisia/a946332f-7f47-337c-bd34-86d35984210a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4AC33F-E0DD-46A9-AD5F-9D04E0250DF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53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1. “Näin saadaan naishakijoita” on ilmestynyt Tekniikka ja Talous –lehden Työ &amp; Ura –osiossa 13.8.2021. Lyhyempi, sähköinen versio artikkelista löytyy täältä: https://www.tekniikkatalous.fi/uutiset/yksinkertainen-muutos-rekrytointi-ilmoituksissa-kasvatti-naishakijoiden-maaraa-teknologia-alalla/3349998d-f473-422e-8492-9ace10f0a97b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2. Tutkimuksesta</a:t>
            </a:r>
            <a:r>
              <a:rPr lang="en-GB" baseline="0"/>
              <a:t> kertova uutinen osoitteessa: </a:t>
            </a:r>
            <a:r>
              <a:rPr lang="en-GB"/>
              <a:t>https://www.aalto.fi/fi/uutiset/ennakkoasenteemme-nakyvat-aivokuvissa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3. Virikkeenä on käytetty Riikka Jääskeläisen NAU!</a:t>
            </a:r>
            <a:r>
              <a:rPr lang="en-GB" baseline="0"/>
              <a:t> Hankkeessa tekemää sarjakuvaa “Asiantuntija sukupuolesta riippumatta”. </a:t>
            </a:r>
            <a:r>
              <a:rPr lang="fi-FI"/>
              <a:t>Sarjakuva löytyy tasaarvoisestiuralle.fi sivuston Tietoa ja työkaluja &gt; Työkaluja osiosta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/>
              <a:t>4. Virikkeenä on käytetty THL:n verkkosivuilta löytyviä kuvaajia sukupuolten tasa-arvosta yritysjohdossa: https://thl.fi/fi/web/sukupuolten-tasa-arvo/tasa-arvon-tila/valta-ja-paatoksenteko/sukupuolten-tasa-arvo-yritysjohdossa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/>
              <a:t>5. Artikkeli ”Amazon päätti lopettaa tekoälyyn perustuvan kokeilunsa havaittuaan, että se syrji naisia” on julkaistu Talouselämä-lehdessä 9.3.2019: https://www.talouselama.fi/uutiset/amazon-paatti-lopettaa-tekoalyyn-perustuvan-kokeilunsa-havaittuaan-etta-se-syrji-naisia/a946332f-7f47-337c-bd34-86d35984210a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4AC33F-E0DD-46A9-AD5F-9D04E0250DF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818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58F3-57C8-462B-B68F-12F35C81E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62840-D76D-4979-A952-39EC2C694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8A4D6-63AD-4B85-A5F9-2C7963B29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AA5B-35B6-4D49-A1EB-7C07550BEC5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85DA9-6ED2-496B-B72F-00FDC6049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D8240-E76B-4C93-A5BA-FFF3D32F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1ACF-8A9B-4DA3-8ABF-8EF3534E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30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4E1A-94E8-44D5-8FBE-CD427D70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A19D2-CF1F-448A-923C-CCEEFED4A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2F610-EC81-4B7F-84C2-49DBAD8B7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AA5B-35B6-4D49-A1EB-7C07550BEC5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7C06E-6E07-4233-B965-BB901B91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80741-48E7-4EA0-85FD-6CFF6213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1ACF-8A9B-4DA3-8ABF-8EF3534E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59CAA5-3936-4306-B463-5B177E7A84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1C9533-9F0E-4F45-8552-C7F156700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1A504-7D5A-4B1C-A2B6-01C9FEF7F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AA5B-35B6-4D49-A1EB-7C07550BEC5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1AFCE-3D70-4E24-8F01-51FEC72B0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F9B45-DEF8-4DB5-A52A-2F6AE04C9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1ACF-8A9B-4DA3-8ABF-8EF3534E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853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48EA72C3-BD15-DC4C-A579-68B33EB01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CC6EF26-D23D-8640-BBB4-A3BBB98E1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635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EBF026-2757-1A49-A9A9-957BBEBC4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46853"/>
            <a:ext cx="10515600" cy="34974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945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3B4E4-199E-42C8-B7E3-6D2FC8648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042E0-5F7D-4F55-A5C7-5F6A8D91B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4E938-F14D-4CDB-8BEB-818DE9420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AA5B-35B6-4D49-A1EB-7C07550BEC5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679F1-314F-419B-8BB1-F4D296CE5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1E10C-52EB-43AB-AFE4-CE51AA9D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1ACF-8A9B-4DA3-8ABF-8EF3534E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74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2A15-1D62-475C-A677-28389431D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41968-B183-4AE9-820D-EA78DC07C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33B70-516C-4C8B-AC6E-460E4FD1B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AA5B-35B6-4D49-A1EB-7C07550BEC5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53D87-DB49-41D9-AC75-C18F2986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0CB8E-C88C-4BC8-84B0-3328D3202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1ACF-8A9B-4DA3-8ABF-8EF3534E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4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2A134-5AE1-4EF4-AF17-06D4575E7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3526-EAE3-43BA-B046-93A60B368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66C1C7-833D-4FB3-98CA-D588B08F3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73D3F-99D5-473D-B101-6680A014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AA5B-35B6-4D49-A1EB-7C07550BEC5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DFF49-09C0-4C1A-8F61-1A309A11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FE66C-8A67-498B-97B9-CA5B27864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1ACF-8A9B-4DA3-8ABF-8EF3534E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3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A4F92-C587-42E1-85FE-6C91B1AE5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A68C8-547A-4127-8BAA-52EB70DD2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5AEA9-320F-4B8F-AF25-E3C41B528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21A1B-664B-4509-AC23-95B96F880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28B6F-FD96-4096-AB3E-C913392001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F32A1E-74BA-4EAB-9FE8-9915F4AA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AA5B-35B6-4D49-A1EB-7C07550BEC5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BEB6D-C490-43D6-90CA-35DD5633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BEAAE-443B-4F6A-AF77-80E37526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1ACF-8A9B-4DA3-8ABF-8EF3534E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97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F8BDB-8B2A-42B9-AF5B-34681ED06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89B7C-32C0-4E13-87B7-CA653EE1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AA5B-35B6-4D49-A1EB-7C07550BEC5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BE893-053A-40C4-A06D-DB43BA5F8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F6314B-1E93-4373-BBF7-D73A6F24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1ACF-8A9B-4DA3-8ABF-8EF3534E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07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9F792A-D7FC-4F6B-81B4-1248F5F39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AA5B-35B6-4D49-A1EB-7C07550BEC5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EE9DC6-9089-4EE0-8027-CDFDDCE06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523A0-89A2-43D1-B7A8-DB426BFC2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1ACF-8A9B-4DA3-8ABF-8EF3534E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80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F223-2528-4BC8-A548-56FBAFD3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E503A-EFD5-4225-904A-9CE8CF74A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35D27-6606-4134-836A-98FEC7191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F6C15-D325-4D3F-99A2-A066D5B4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AA5B-35B6-4D49-A1EB-7C07550BEC5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FC364-99A5-4EF5-B8E4-5E0F0314C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36FB3-2272-4330-B2E9-F80A3AF1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1ACF-8A9B-4DA3-8ABF-8EF3534E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8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36730-2929-4EC0-978F-6CA763832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A1656C-C0AD-4E66-9205-EECCDCFFA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4CF4A-D65F-4171-B44D-6D7670650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9B0B9-6A60-4454-9E11-E860D6F1D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AA5B-35B6-4D49-A1EB-7C07550BEC5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6D5C8-D1D0-4AE4-851A-3CDA267DF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AC4C2-0553-4C93-9BFE-5DAD523B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1ACF-8A9B-4DA3-8ABF-8EF3534E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36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A60814-8B86-4931-AA17-2B73656D1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A8470-6B10-407F-BA00-C6454F428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E0FA0-83A2-4622-9E20-A3F4835E7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9AA5B-35B6-4D49-A1EB-7C07550BEC55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EB563-DEDD-40BE-9F9C-652FD233F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A4DEF-FE0C-49B4-B232-F4878242F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41ACF-8A9B-4DA3-8ABF-8EF3534E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81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11D2C-4066-9648-8B4F-B7B52CE4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5" y="1529095"/>
            <a:ext cx="8806312" cy="929676"/>
          </a:xfrm>
        </p:spPr>
        <p:txBody>
          <a:bodyPr>
            <a:normAutofit/>
          </a:bodyPr>
          <a:lstStyle/>
          <a:p>
            <a:r>
              <a:rPr lang="en-US" sz="4800"/>
              <a:t>Segregaatiosuunnistus työelämään</a:t>
            </a:r>
            <a:endParaRPr lang="en-FI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228BE-74BA-0943-9B37-9EFD60ACA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235" y="3185326"/>
            <a:ext cx="10515600" cy="3236739"/>
          </a:xfrm>
        </p:spPr>
        <p:txBody>
          <a:bodyPr>
            <a:normAutofit/>
          </a:bodyPr>
          <a:lstStyle/>
          <a:p>
            <a:r>
              <a:rPr lang="en-GB" sz="2400"/>
              <a:t>Tämä segregaatiosuunnistus toteutettiin osana NAU!-hankkeen Tekniikan Akateemiset TEK:ille toteuttamaa UBT-työpajaa</a:t>
            </a:r>
          </a:p>
          <a:p>
            <a:r>
              <a:rPr lang="en-GB" sz="2400"/>
              <a:t>Seuraavalta kalvolta löydät verkossa toteutettuun segregaatiosuunnistukseen tarkoitetun ohjeistuksen sekä yhteenvedon suunnistuksessa käytetyistä rastitehtävistä (ulkoisten materiaalien osoitetiedot löydät dian muistiinpanoista)</a:t>
            </a:r>
          </a:p>
          <a:p>
            <a:r>
              <a:rPr lang="en-GB" sz="2400"/>
              <a:t>Rastitehtävät toteutettiin Googlen Jamboard-työkalulla</a:t>
            </a:r>
          </a:p>
          <a:p>
            <a:r>
              <a:rPr lang="fi-FI" sz="2400"/>
              <a:t>Tämä teos on lisensoitu Creative Commons Nimeä-JaaSamoin 4.0 Kansainvälinen -käyttöluvalla</a:t>
            </a:r>
            <a:endParaRPr lang="fi-FI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50BCA38-26BB-3D5E-404E-558F202C38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470" y="5992623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7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11D2C-4066-9648-8B4F-B7B52CE4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8754" y="252954"/>
            <a:ext cx="5257800" cy="929676"/>
          </a:xfrm>
        </p:spPr>
        <p:txBody>
          <a:bodyPr/>
          <a:lstStyle/>
          <a:p>
            <a:r>
              <a:rPr lang="en-US"/>
              <a:t>Segregaatiosuunnistus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228BE-74BA-0943-9B37-9EFD60ACA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235" y="1411988"/>
            <a:ext cx="10515600" cy="501007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Valitkaa vapaasti mitä teemoja haluatte suunnistuksen aikana käsitellä ja missä järjestyksessä. Muistiinpanoja tai yhteenvetoja ei tarvitse tehdä, tärkeintä on keskustelu. Muistetaan keskustelussa tilan antaminen ja kunnioitus.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Pääsette liikkumaan rastilta toiselle sivun yläreunan nuolista.</a:t>
            </a:r>
            <a:endParaRPr lang="fi-FI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i-FI" sz="2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Kielen merkitys:</a:t>
            </a:r>
            <a:r>
              <a:rPr lang="fi-FI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Lukekaa oheinen Tekniikka ja Talous –lehdessä 13.8.21 ilmestynyt artikkeli. Näkyvätkö ”pätevä”, ”motivoitunut”, ”itsenäinen” ja ”aktiivinen” TEKissä?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i-FI" sz="2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Ennakkoluulojen synty</a:t>
            </a:r>
            <a:r>
              <a:rPr lang="fi-FI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i-FI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Tutkimusten mukaan ihmiset suosivat luonnostaan kaltaisiaan. Aalto-yliopiston tutkijat todensivat ilmiön toiminnallisen magneettikuvauksen. Minkälaisissa tilanteissa tunnistat itse suosivasi sisäryhmää tai syrjiväsi ulkoryhmää, vaikket oikeastaan tiedä ihmisistä mitään?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i-FI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Kiintiökolikon kaksi puolta: </a:t>
            </a:r>
            <a:r>
              <a:rPr lang="fi-FI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Tutustukaa oheiseen sarjakuvaan. Tunnistatteko tilanteita? Näkyykö kiintiökeskustelu jotenkin TEKissä (joko riveillä tai rivien välissä)?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i-FI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Sukupuoli ja johtaminen: </a:t>
            </a:r>
            <a:r>
              <a:rPr lang="fi-FI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Mitä kaaviot kertovat naisten mahdollisuudesta edetä suuryritysten johtoon? Onko tekniikan koulutus johtajaksi haluavalle naiselle ediste vai hidaste?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i-FI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Teknologian arvovapaus: </a:t>
            </a:r>
            <a:r>
              <a:rPr lang="fi-FI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Lukekaa oheinen artikkeli. Miten sukupuolittuminen liittyy sekä vanhaan että uuteen teknologiaan? Voidaanko teknologiaa pitää arvovapaana?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16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538</Words>
  <Application>Microsoft Office PowerPoint</Application>
  <PresentationFormat>Widescreen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Segregaatiosuunnistus työelämään</vt:lpstr>
      <vt:lpstr>Segregaatiosuunnistus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Johanna Naukkarinen</dc:creator>
  <cp:lastModifiedBy>Johanna Naukkarinen</cp:lastModifiedBy>
  <cp:revision>12</cp:revision>
  <dcterms:created xsi:type="dcterms:W3CDTF">2022-02-09T10:00:05Z</dcterms:created>
  <dcterms:modified xsi:type="dcterms:W3CDTF">2022-05-04T06:05:44Z</dcterms:modified>
</cp:coreProperties>
</file>